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sldIdLst>
    <p:sldId id="257" r:id="rId3"/>
    <p:sldId id="25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296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E5D58-4A1F-4D08-958A-1616F43B9BB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BFFB2-B8C4-4482-ADC5-4AB299F7DEE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4D411-C12D-41C4-BAFB-6C2A69C178F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88B2B-8A84-4763-AD98-C4BD73778C3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57FD1-3F9A-4D92-A7F6-6ECB6B96716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9113A-30A9-4A7A-90CC-C813B14CBB7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B01D3-024C-4E82-B6BD-28B775FF5DF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365CD-B201-4731-8AB0-B5B83EB7ACD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A80CE-90A3-432B-B828-03DBACF65D5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355BB-D2C8-4C7C-B22C-BF3B874032D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95BCF-8131-404C-89A3-F217B36EC8F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JCI_パワポ-0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0BBB035-942C-4B13-92A7-4EA98B9E7F6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JCI_パワポ-03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9F474B1-4575-4218-B710-FD8255E78EF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5"/>
          <p:cNvSpPr>
            <a:spLocks noGrp="1"/>
          </p:cNvSpPr>
          <p:nvPr>
            <p:ph type="ctrTitle"/>
          </p:nvPr>
        </p:nvSpPr>
        <p:spPr>
          <a:xfrm>
            <a:off x="742950" y="1916113"/>
            <a:ext cx="8420100" cy="1470025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3075" name="サブタイトル 6"/>
          <p:cNvSpPr>
            <a:spLocks noGrp="1"/>
          </p:cNvSpPr>
          <p:nvPr>
            <p:ph type="subTitle" idx="1"/>
          </p:nvPr>
        </p:nvSpPr>
        <p:spPr>
          <a:xfrm>
            <a:off x="1485900" y="3429000"/>
            <a:ext cx="6934200" cy="1752600"/>
          </a:xfrm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デザインの設定">
  <a:themeElements>
    <a:clrScheme name="1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Calibri</vt:lpstr>
      <vt:lpstr>デザインの設定</vt:lpstr>
      <vt:lpstr>1_デザインの設定</vt:lpstr>
      <vt:lpstr>スライド 1</vt:lpstr>
      <vt:lpstr>スライド 2</vt:lpstr>
    </vt:vector>
  </TitlesOfParts>
  <Company>Hirose Printing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Hirose Printing Company</dc:creator>
  <cp:lastModifiedBy>Etsushi ARATANI</cp:lastModifiedBy>
  <cp:revision>5</cp:revision>
  <dcterms:created xsi:type="dcterms:W3CDTF">2014-01-15T02:21:32Z</dcterms:created>
  <dcterms:modified xsi:type="dcterms:W3CDTF">2014-02-25T00:29:27Z</dcterms:modified>
</cp:coreProperties>
</file>